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06" r:id="rId2"/>
    <p:sldId id="257" r:id="rId3"/>
    <p:sldId id="258" r:id="rId4"/>
    <p:sldId id="332" r:id="rId5"/>
    <p:sldId id="319" r:id="rId6"/>
    <p:sldId id="327" r:id="rId7"/>
    <p:sldId id="328" r:id="rId8"/>
    <p:sldId id="329" r:id="rId9"/>
    <p:sldId id="321" r:id="rId10"/>
    <p:sldId id="322" r:id="rId11"/>
    <p:sldId id="323" r:id="rId12"/>
    <p:sldId id="308" r:id="rId13"/>
    <p:sldId id="324" r:id="rId14"/>
    <p:sldId id="326" r:id="rId15"/>
    <p:sldId id="325" r:id="rId16"/>
    <p:sldId id="281" r:id="rId17"/>
    <p:sldId id="331" r:id="rId18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D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6144" autoAdjust="0"/>
  </p:normalViewPr>
  <p:slideViewPr>
    <p:cSldViewPr snapToGrid="0">
      <p:cViewPr varScale="1">
        <p:scale>
          <a:sx n="71" d="100"/>
          <a:sy n="71" d="100"/>
        </p:scale>
        <p:origin x="113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1F3CB-4B37-4AE6-9890-7A44FDC90ABF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6AFE50-74B9-4A3D-A351-CFD5203C1E3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4396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23337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https://sproutsocial.com/insights/ai-ethics/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40259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https://movieweb.com/movies-about-ai/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494867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https://www.stambol.com/2017/11/14/mr-ai-the-future/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65402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https://elearningindustry.com/ai-implementation-challenges-and-how-to-overcome-them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448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https://ieducacao.com/web-stories/ia-vs-inteligencia-natural-o-papel-dos-pais-na-era-digital/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1187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sz="1200" b="1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97520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5862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41589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https://gizmodo.uol.com.br/estilo-escrever-codigo/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059582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84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55682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70999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5110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0764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/>
              <a:t>Imagem: https://br.freepik.com/vetores/sociedade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456645-BD19-4027-BE86-FABBA71A8692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6858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74608C-698A-4518-BF4C-88CF751783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FD209C5-9E3A-4CBA-AE74-63AE9EE93B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A4167E8-526D-4D6C-9D5D-7BCC9D760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1AF1453-B5CB-4AAB-A165-9C2BB63D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D2ED2DB-13DF-4709-88E9-B340BD198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8709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645BA4-BA1C-4061-AF92-659613EBF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8611E325-63FF-4CC3-9B54-04719B8619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09821BB-0CC5-4C02-AB62-7F89B92B9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1173C07-60A1-41FA-B8E7-8452E7F38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D82069B9-60B0-41B4-9EE4-997BB543C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5449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0358568-7B6E-4550-A52D-2A6A532A3D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5F96539B-9B7B-43F3-B87F-B8FEB63F1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9EAFF16-E2EF-4A96-8B2B-6B18C3331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5630CD8B-F3E1-42DA-889D-225D87A58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B3BFD5C-2347-4F5F-BE69-62FA2C5FA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67627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E8DFB-D341-4587-8315-59CD0FBD3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8DE47E1-7D47-4694-A9CB-9C14CC1959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6ACC67E-B2A3-4FFF-966D-FA163181A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D876C71-A6B1-457A-895B-D51FA5F5F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A079DCE7-B022-43BC-AC85-765DB103F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43769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207E7-70F9-43B8-AA7A-4BBB9C289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820B497F-B364-4242-8999-FADD0BB2C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A1DA8B79-D848-452C-880B-45F84506F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7AFBDAB5-4FCF-4940-9F57-93650373B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83DF330-1A6E-45FE-9203-EDE0F1735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49523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D5DB5B-BFC3-4B4A-9189-BF97B351C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F193663-B20B-4B83-BAD5-C8AD6AD5C5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7C3390DC-3550-45F5-B6D9-BFCFC6FF7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109A207-D624-4AC6-AF05-6FFBDC10E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43CC7254-56E7-46DC-943E-3FE4D4A80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CD62967-FA90-4D49-BD9D-1BE91015E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700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8FA12F-D28F-45AF-9108-F788F372A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F655C6B4-F4D9-4702-8A4D-2D298C940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E55F8C10-F7F5-46AD-A717-7D46338F9C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0C82884F-1198-4A0B-AA5C-C30532B65F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9FD03D9F-8F42-46E2-8B67-22754E2595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D177827E-CF6C-4094-9E76-553A2B1E6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E290CAB0-10B9-490F-B84C-EFEC0E7AC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D353701C-6B21-4582-98EF-9A7FCFB23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4562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997421-DB46-491C-86A5-F5589EA84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822EDEBB-3AA3-4B0D-AF5E-7B8EADAC5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CB011321-1DF4-41C4-8C39-7D8236F4A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9A18906-572C-49B8-881C-57E3D0B0B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75585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443A63F6-46B0-40FD-A85D-A71159484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2A012A9A-FB40-4DD0-8A99-D6392609B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B979A319-BCD6-46E8-B1ED-B34FAB103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9006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51161C-CB61-4BF8-87F0-49ED2CD6D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D607A1FA-10DD-4F02-9851-900E8FED08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9043E71-BF53-456C-AE2B-7DD988021D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E13105E4-9404-4F45-878D-BA9910391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1BA24B65-C5B3-4A07-B5BC-8111E7F22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4D2BF00D-8425-47F8-8249-D613D655E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75801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D716CD-A700-48C8-B991-68C722AF3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F8A42BC4-9E59-417B-B755-7287B7A15F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0647E6A0-A752-4F9A-9E3C-D2D61017BB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99363E6C-1C41-45C6-9241-A6D7D890D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14F8BA15-7ECE-46CC-B500-3A718BE65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7F4055C8-A580-4741-8DC0-7C3B4C2DD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4344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375E1877-D59B-4BF9-99D4-9CACE676C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A97B000D-088B-42EB-B08A-6B0685D65A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483D3FD-2FB8-44B2-A2D2-FE24C9FB81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497D0-664F-4EF1-9815-D28E02FC8FC1}" type="datetimeFigureOut">
              <a:rPr lang="pt-PT" smtClean="0"/>
              <a:t>08/02/2024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DE838504-B5F0-46D7-B6F1-E160FC2B90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32A6CB6-5544-45E8-A5A8-4A8A63A83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479F90-6EC7-4992-B968-3931C7C3BD2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86110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s://www.youtube.com/watch?v=Jkv4CA9JEmQ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052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537320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Aplicações de IA na Educação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5" name="Imagem 4" descr="Uma imagem com pessoa, desenhos de criança, clipart, desenho&#10;&#10;Descrição gerada automaticamente">
            <a:extLst>
              <a:ext uri="{FF2B5EF4-FFF2-40B4-BE49-F238E27FC236}">
                <a16:creationId xmlns:a16="http://schemas.microsoft.com/office/drawing/2014/main" id="{C19BBB6E-B713-415F-858C-B719DBAC66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553" y="1781036"/>
            <a:ext cx="5912466" cy="3695291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D3D0FE05-9E9B-4479-813D-D69AB43DE38A}"/>
              </a:ext>
            </a:extLst>
          </p:cNvPr>
          <p:cNvSpPr txBox="1"/>
          <p:nvPr/>
        </p:nvSpPr>
        <p:spPr>
          <a:xfrm>
            <a:off x="437451" y="2785758"/>
            <a:ext cx="5113494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Aprendizagem personalizada</a:t>
            </a:r>
            <a:b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Avaliação adaptativa</a:t>
            </a:r>
            <a:b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Identificar necessidades específicas </a:t>
            </a:r>
          </a:p>
        </p:txBody>
      </p:sp>
    </p:spTree>
    <p:extLst>
      <p:ext uri="{BB962C8B-B14F-4D97-AF65-F5344CB8AC3E}">
        <p14:creationId xmlns:p14="http://schemas.microsoft.com/office/powerpoint/2010/main" val="3858354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238680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 Ética na IA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1266" name="Picture 2" descr="AI Ethics: Why it Matters for Marketers | Sprout Social">
            <a:extLst>
              <a:ext uri="{FF2B5EF4-FFF2-40B4-BE49-F238E27FC236}">
                <a16:creationId xmlns:a16="http://schemas.microsoft.com/office/drawing/2014/main" id="{28E7CF57-0E19-422B-A131-BC786D4BAA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53" y="1781035"/>
            <a:ext cx="5912465" cy="36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D3D0FE05-9E9B-4479-813D-D69AB43DE38A}"/>
              </a:ext>
            </a:extLst>
          </p:cNvPr>
          <p:cNvSpPr txBox="1"/>
          <p:nvPr/>
        </p:nvSpPr>
        <p:spPr>
          <a:xfrm>
            <a:off x="7853946" y="1954760"/>
            <a:ext cx="3220188" cy="33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Privacidade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Viés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Transparência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Equidade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Responsabilidade</a:t>
            </a:r>
          </a:p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Segurança</a:t>
            </a:r>
          </a:p>
        </p:txBody>
      </p:sp>
    </p:spTree>
    <p:extLst>
      <p:ext uri="{BB962C8B-B14F-4D97-AF65-F5344CB8AC3E}">
        <p14:creationId xmlns:p14="http://schemas.microsoft.com/office/powerpoint/2010/main" val="3459282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B96C9885-E5BC-4895-B636-E4D2AA99D244}"/>
              </a:ext>
            </a:extLst>
          </p:cNvPr>
          <p:cNvSpPr txBox="1"/>
          <p:nvPr/>
        </p:nvSpPr>
        <p:spPr>
          <a:xfrm>
            <a:off x="583157" y="2713176"/>
            <a:ext cx="639576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Ficção Científica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Substituição do Homem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Robotização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507542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b="1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Mitos</a:t>
            </a:r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e Realidades sobre IA</a:t>
            </a:r>
            <a:endParaRPr lang="pt-PT" sz="3000" b="1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026" name="Picture 2" descr="Best Movies About Sentient Artificial Intelligence">
            <a:extLst>
              <a:ext uri="{FF2B5EF4-FFF2-40B4-BE49-F238E27FC236}">
                <a16:creationId xmlns:a16="http://schemas.microsoft.com/office/drawing/2014/main" id="{68675617-A9E5-4B62-89CF-9329FC12F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553" y="1781035"/>
            <a:ext cx="5907290" cy="372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621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509947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Mitos e </a:t>
            </a:r>
            <a:r>
              <a:rPr lang="pt-PT" sz="3000" b="1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Realidades</a:t>
            </a:r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sobre IA</a:t>
            </a:r>
            <a:endParaRPr lang="pt-PT" sz="3000" b="1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2290" name="Picture 2" descr="MR + AI = The Future - Stambol">
            <a:extLst>
              <a:ext uri="{FF2B5EF4-FFF2-40B4-BE49-F238E27FC236}">
                <a16:creationId xmlns:a16="http://schemas.microsoft.com/office/drawing/2014/main" id="{C92362D4-8BDC-45F2-A42B-BE1100F38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78" y="1781036"/>
            <a:ext cx="5912466" cy="3695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0800F420-940C-49AE-99A4-17022FB20EF5}"/>
              </a:ext>
            </a:extLst>
          </p:cNvPr>
          <p:cNvSpPr txBox="1"/>
          <p:nvPr/>
        </p:nvSpPr>
        <p:spPr>
          <a:xfrm>
            <a:off x="583157" y="2713176"/>
            <a:ext cx="6395760" cy="1685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Assistente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Recomendações Personalizadas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Automação</a:t>
            </a:r>
          </a:p>
        </p:txBody>
      </p:sp>
    </p:spTree>
    <p:extLst>
      <p:ext uri="{BB962C8B-B14F-4D97-AF65-F5344CB8AC3E}">
        <p14:creationId xmlns:p14="http://schemas.microsoft.com/office/powerpoint/2010/main" val="3371985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456086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Desafios e Preocupações</a:t>
            </a:r>
            <a:endParaRPr lang="pt-PT" sz="3000" b="1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4340" name="Picture 4" descr="6 AI Implementation Challenges And How To Overcome Them">
            <a:extLst>
              <a:ext uri="{FF2B5EF4-FFF2-40B4-BE49-F238E27FC236}">
                <a16:creationId xmlns:a16="http://schemas.microsoft.com/office/drawing/2014/main" id="{81F53CC0-CCEE-4ED3-A17E-E05285DA6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52" y="1781036"/>
            <a:ext cx="5912466" cy="369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1867B20E-23E8-401A-9892-86D53CFB35C9}"/>
              </a:ext>
            </a:extLst>
          </p:cNvPr>
          <p:cNvSpPr txBox="1"/>
          <p:nvPr/>
        </p:nvSpPr>
        <p:spPr>
          <a:xfrm>
            <a:off x="7886219" y="2231760"/>
            <a:ext cx="3220188" cy="27938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Desinformação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Viés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Segurança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Desigualdades</a:t>
            </a:r>
          </a:p>
          <a:p>
            <a:pPr algn="just">
              <a:lnSpc>
                <a:spcPct val="150000"/>
              </a:lnSpc>
            </a:pPr>
            <a:r>
              <a:rPr lang="pt-PT" sz="2400" dirty="0" err="1">
                <a:latin typeface="Helvetica" panose="020B0604020202020204" pitchFamily="34" charset="0"/>
                <a:cs typeface="Helvetica" panose="020B0604020202020204" pitchFamily="34" charset="0"/>
              </a:rPr>
              <a:t>Deepfakes</a:t>
            </a:r>
            <a:endParaRPr lang="pt-PT" sz="2400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3466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565411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Papel dos Pais na “Era” da IA</a:t>
            </a:r>
            <a:endParaRPr lang="pt-PT" sz="3000" b="1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3314" name="Picture 2" descr="IA vs Inteligência Natural: O Papel dos Pais na Era Digital">
            <a:extLst>
              <a:ext uri="{FF2B5EF4-FFF2-40B4-BE49-F238E27FC236}">
                <a16:creationId xmlns:a16="http://schemas.microsoft.com/office/drawing/2014/main" id="{7A3CF69C-2436-4021-8186-5A1280649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53" y="1781036"/>
            <a:ext cx="5912465" cy="369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4D0C75CA-C951-4B0F-A3F5-A899FA3AA6B0}"/>
              </a:ext>
            </a:extLst>
          </p:cNvPr>
          <p:cNvSpPr txBox="1"/>
          <p:nvPr/>
        </p:nvSpPr>
        <p:spPr>
          <a:xfrm>
            <a:off x="7896267" y="2508759"/>
            <a:ext cx="3220188" cy="2239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Ativos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Compreensão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Diálogo</a:t>
            </a:r>
          </a:p>
          <a:p>
            <a:pPr algn="just"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cs typeface="Helvetica" panose="020B0604020202020204" pitchFamily="34" charset="0"/>
              </a:rPr>
              <a:t>Limites</a:t>
            </a:r>
          </a:p>
        </p:txBody>
      </p:sp>
    </p:spTree>
    <p:extLst>
      <p:ext uri="{BB962C8B-B14F-4D97-AF65-F5344CB8AC3E}">
        <p14:creationId xmlns:p14="http://schemas.microsoft.com/office/powerpoint/2010/main" val="237933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A4B37454-2A1B-4346-9718-2F3F795EC217}"/>
              </a:ext>
            </a:extLst>
          </p:cNvPr>
          <p:cNvSpPr txBox="1"/>
          <p:nvPr/>
        </p:nvSpPr>
        <p:spPr>
          <a:xfrm>
            <a:off x="918633" y="2339675"/>
            <a:ext cx="10354734" cy="11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Este recurso foi criado pela disciplina </a:t>
            </a:r>
          </a:p>
          <a:p>
            <a:pPr algn="ctr">
              <a:lnSpc>
                <a:spcPct val="150000"/>
              </a:lnSpc>
            </a:pPr>
            <a:r>
              <a:rPr lang="pt-PT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das Ciências da Computação.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A97B689F-9D9D-5A44-A263-98B5113D666F}"/>
              </a:ext>
            </a:extLst>
          </p:cNvPr>
          <p:cNvGrpSpPr/>
          <p:nvPr/>
        </p:nvGrpSpPr>
        <p:grpSpPr>
          <a:xfrm>
            <a:off x="2448529" y="4241190"/>
            <a:ext cx="7294941" cy="1180002"/>
            <a:chOff x="2491039" y="4757542"/>
            <a:chExt cx="7294941" cy="1180002"/>
          </a:xfrm>
        </p:grpSpPr>
        <p:pic>
          <p:nvPicPr>
            <p:cNvPr id="1026" name="Picture 2" descr="cc logo">
              <a:extLst>
                <a:ext uri="{FF2B5EF4-FFF2-40B4-BE49-F238E27FC236}">
                  <a16:creationId xmlns:a16="http://schemas.microsoft.com/office/drawing/2014/main" id="{B91D6762-0EA9-8349-BBEB-86114B116F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>
              <a:extLst>
                <a:ext uri="{FF2B5EF4-FFF2-40B4-BE49-F238E27FC236}">
                  <a16:creationId xmlns:a16="http://schemas.microsoft.com/office/drawing/2014/main" id="{D63F3D37-C142-4F40-969D-074A4CBD7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7F40D874-EEAB-594E-BC15-160B50F60A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>
              <a:extLst>
                <a:ext uri="{FF2B5EF4-FFF2-40B4-BE49-F238E27FC236}">
                  <a16:creationId xmlns:a16="http://schemas.microsoft.com/office/drawing/2014/main" id="{7550BA13-6909-DC4F-A75F-796F8275A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F9D4929F-35B0-A447-AFC5-709A91298D51}"/>
              </a:ext>
            </a:extLst>
          </p:cNvPr>
          <p:cNvSpPr/>
          <p:nvPr/>
        </p:nvSpPr>
        <p:spPr>
          <a:xfrm>
            <a:off x="3048000" y="5408492"/>
            <a:ext cx="6096000" cy="964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pt-P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4.0 Internacional (CC BY-NC-SA 4.0)</a:t>
            </a:r>
            <a:endParaRPr lang="pt-PT" sz="2800" b="1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5652AC8F-CBBC-49C6-BF54-D3A8DB34EF97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5" name="Imagem 14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6FCF87B-C00D-4D7B-A2B3-9ADB87638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6" name="Conexão Reta 4">
              <a:extLst>
                <a:ext uri="{FF2B5EF4-FFF2-40B4-BE49-F238E27FC236}">
                  <a16:creationId xmlns:a16="http://schemas.microsoft.com/office/drawing/2014/main" id="{52F0C9C9-170B-4D8E-BF58-FDE4B6BCA34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tângulo 16">
            <a:extLst>
              <a:ext uri="{FF2B5EF4-FFF2-40B4-BE49-F238E27FC236}">
                <a16:creationId xmlns:a16="http://schemas.microsoft.com/office/drawing/2014/main" id="{EF25C206-642D-48FF-9C2D-430F4DB0B82F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61D8CEC-66A3-4A0B-8D48-0AF8D242DE55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5997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DFB74275-55DD-4334-9812-F98A9FC3CED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7" name="Imagem 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2DF8D15-96A0-48DF-B911-FA121101A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8" name="Conexão Reta 4">
              <a:extLst>
                <a:ext uri="{FF2B5EF4-FFF2-40B4-BE49-F238E27FC236}">
                  <a16:creationId xmlns:a16="http://schemas.microsoft.com/office/drawing/2014/main" id="{A513CB19-67C9-4E5C-8DE4-1420F071F5C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B4904C38-0D5A-4A8D-A1F7-7153D8364914}"/>
              </a:ext>
            </a:extLst>
          </p:cNvPr>
          <p:cNvSpPr/>
          <p:nvPr/>
        </p:nvSpPr>
        <p:spPr>
          <a:xfrm>
            <a:off x="1875614" y="2321004"/>
            <a:ext cx="84407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6600" b="1" cap="none" spc="0" dirty="0">
                <a:ln w="0"/>
                <a:solidFill>
                  <a:srgbClr val="253D79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Inteligência Artificial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BF00520-DDD3-48EE-8B52-0BDC4FEEF77D}"/>
              </a:ext>
            </a:extLst>
          </p:cNvPr>
          <p:cNvSpPr/>
          <p:nvPr/>
        </p:nvSpPr>
        <p:spPr>
          <a:xfrm>
            <a:off x="2021808" y="3429000"/>
            <a:ext cx="8148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400" dirty="0">
                <a:ln w="0"/>
                <a:solidFill>
                  <a:srgbClr val="253D79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Desafios do mundo digital</a:t>
            </a:r>
            <a:endParaRPr lang="pt-PT" sz="5400" b="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46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>
            <a:extLst>
              <a:ext uri="{FF2B5EF4-FFF2-40B4-BE49-F238E27FC236}">
                <a16:creationId xmlns:a16="http://schemas.microsoft.com/office/drawing/2014/main" id="{DFB74275-55DD-4334-9812-F98A9FC3CED1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7" name="Imagem 6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92DF8D15-96A0-48DF-B911-FA121101A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8" name="Conexão Reta 4">
              <a:extLst>
                <a:ext uri="{FF2B5EF4-FFF2-40B4-BE49-F238E27FC236}">
                  <a16:creationId xmlns:a16="http://schemas.microsoft.com/office/drawing/2014/main" id="{A513CB19-67C9-4E5C-8DE4-1420F071F5CE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tângulo 2">
            <a:extLst>
              <a:ext uri="{FF2B5EF4-FFF2-40B4-BE49-F238E27FC236}">
                <a16:creationId xmlns:a16="http://schemas.microsoft.com/office/drawing/2014/main" id="{B4904C38-0D5A-4A8D-A1F7-7153D8364914}"/>
              </a:ext>
            </a:extLst>
          </p:cNvPr>
          <p:cNvSpPr/>
          <p:nvPr/>
        </p:nvSpPr>
        <p:spPr>
          <a:xfrm>
            <a:off x="1875614" y="2321004"/>
            <a:ext cx="844077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6600" b="1" cap="none" spc="0" dirty="0">
                <a:ln w="0"/>
                <a:solidFill>
                  <a:srgbClr val="253D79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Inteligência Artificial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BF00520-DDD3-48EE-8B52-0BDC4FEEF77D}"/>
              </a:ext>
            </a:extLst>
          </p:cNvPr>
          <p:cNvSpPr/>
          <p:nvPr/>
        </p:nvSpPr>
        <p:spPr>
          <a:xfrm>
            <a:off x="2021808" y="3429000"/>
            <a:ext cx="8148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400" dirty="0">
                <a:ln w="0"/>
                <a:solidFill>
                  <a:srgbClr val="253D79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Desafios do mundo digital</a:t>
            </a:r>
            <a:endParaRPr lang="pt-PT" sz="5400" b="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698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447430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Ciências da Computação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9D2D073D-6DF8-467C-93C6-317F594296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9899" y="1562768"/>
            <a:ext cx="6692202" cy="45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85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B96C9885-E5BC-4895-B636-E4D2AA99D244}"/>
              </a:ext>
            </a:extLst>
          </p:cNvPr>
          <p:cNvSpPr txBox="1"/>
          <p:nvPr/>
        </p:nvSpPr>
        <p:spPr>
          <a:xfrm>
            <a:off x="1255060" y="2386887"/>
            <a:ext cx="9681879" cy="2084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3000" b="0" i="0" dirty="0"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 IA refere-se à capacidade de uma tecnologia realizar tarefas que normalmente exigiriam inteligência humana, como aprender, raciocinar e resolver problemas.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62933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que é a Inteligência Artificial (IA)?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169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353122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Assistentes Virtuais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3" name="Picture 2" descr="Assistente inteligente ECHO Dot 5 (Alexa - Preto)">
            <a:extLst>
              <a:ext uri="{FF2B5EF4-FFF2-40B4-BE49-F238E27FC236}">
                <a16:creationId xmlns:a16="http://schemas.microsoft.com/office/drawing/2014/main" id="{CB10B468-88C6-4711-A5A1-B0568D09CD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09" y="2459334"/>
            <a:ext cx="2987393" cy="224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Apple HomePod Mini Bluetooth Speakers - Cinzento sideral">
            <a:extLst>
              <a:ext uri="{FF2B5EF4-FFF2-40B4-BE49-F238E27FC236}">
                <a16:creationId xmlns:a16="http://schemas.microsoft.com/office/drawing/2014/main" id="{3B53867A-CE7A-4384-AA64-450F0D07CB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331" y="2459333"/>
            <a:ext cx="2240546" cy="2240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8D438C83-A18A-4746-9CBE-9DAF79CDD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906" y="2007479"/>
            <a:ext cx="2540000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tângulo 15">
            <a:extLst>
              <a:ext uri="{FF2B5EF4-FFF2-40B4-BE49-F238E27FC236}">
                <a16:creationId xmlns:a16="http://schemas.microsoft.com/office/drawing/2014/main" id="{D63A6095-CA26-4AE8-BA24-0FE95607E9AE}"/>
              </a:ext>
            </a:extLst>
          </p:cNvPr>
          <p:cNvSpPr/>
          <p:nvPr/>
        </p:nvSpPr>
        <p:spPr>
          <a:xfrm>
            <a:off x="1161475" y="5043212"/>
            <a:ext cx="295625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400" cap="none" spc="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ECHO </a:t>
            </a:r>
            <a:r>
              <a:rPr lang="pt-PT" sz="2400" cap="none" spc="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Dot</a:t>
            </a:r>
            <a:r>
              <a:rPr lang="pt-PT" sz="2400" cap="none" spc="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5 (Alexa)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131A0386-90F5-4C9E-9B28-A7840F1D4B4A}"/>
              </a:ext>
            </a:extLst>
          </p:cNvPr>
          <p:cNvSpPr/>
          <p:nvPr/>
        </p:nvSpPr>
        <p:spPr>
          <a:xfrm>
            <a:off x="4608281" y="5043212"/>
            <a:ext cx="31646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400" cap="none" spc="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Apple </a:t>
            </a:r>
            <a:r>
              <a:rPr lang="pt-PT" sz="2400" cap="none" spc="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HomePod</a:t>
            </a:r>
            <a:r>
              <a:rPr lang="pt-PT" sz="2400" cap="none" spc="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(Siri)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5B878536-BC0B-4FE7-8986-E67531CA4D9C}"/>
              </a:ext>
            </a:extLst>
          </p:cNvPr>
          <p:cNvSpPr/>
          <p:nvPr/>
        </p:nvSpPr>
        <p:spPr>
          <a:xfrm>
            <a:off x="8263477" y="5043212"/>
            <a:ext cx="208582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2400" cap="none" spc="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Google </a:t>
            </a:r>
            <a:r>
              <a:rPr lang="pt-PT" sz="2400" cap="none" spc="0" dirty="0" err="1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Home</a:t>
            </a:r>
            <a:endParaRPr lang="pt-PT" sz="2400" cap="none" spc="0" dirty="0">
              <a:ln w="0"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31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336624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Carros Autónomos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9" name="683708311.mp4" descr="683708311.mp4">
            <a:hlinkClick r:id="" action="ppaction://media"/>
            <a:extLst>
              <a:ext uri="{FF2B5EF4-FFF2-40B4-BE49-F238E27FC236}">
                <a16:creationId xmlns:a16="http://schemas.microsoft.com/office/drawing/2014/main" id="{6F6FFD69-6D95-47C2-94A4-B2EF2FF4F1E4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995.645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40274" y="1880337"/>
            <a:ext cx="7111451" cy="400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6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7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494558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Sistema de recomendações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1" name="Imagem 10" descr="Uma imagem com captura de ecrã, monitor, homem, ecrã&#10;&#10;Descrição gerada automaticamente">
            <a:hlinkClick r:id="rId4"/>
            <a:extLst>
              <a:ext uri="{FF2B5EF4-FFF2-40B4-BE49-F238E27FC236}">
                <a16:creationId xmlns:a16="http://schemas.microsoft.com/office/drawing/2014/main" id="{B1848C1A-2927-44BB-8DDE-05F84C5F92F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19" r="2517"/>
          <a:stretch/>
        </p:blipFill>
        <p:spPr>
          <a:xfrm>
            <a:off x="2314895" y="2065665"/>
            <a:ext cx="7562210" cy="362953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0866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419698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Reconhecimento Facial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23FD4E87-A313-478C-8B96-525D19626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784" y="1689781"/>
            <a:ext cx="7646431" cy="428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8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1A4D015A-7EED-41BE-B823-2E973319B9A7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6B1605-A6BA-4404-8F43-68EC5D8321E5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8" name="Imagem 7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FF352525-1CB7-4C98-98FD-6A803100E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9" name="Conexão Reta 4">
              <a:extLst>
                <a:ext uri="{FF2B5EF4-FFF2-40B4-BE49-F238E27FC236}">
                  <a16:creationId xmlns:a16="http://schemas.microsoft.com/office/drawing/2014/main" id="{11376877-9A47-4A98-B4D0-9D772DEF87E1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tângulo 9">
            <a:extLst>
              <a:ext uri="{FF2B5EF4-FFF2-40B4-BE49-F238E27FC236}">
                <a16:creationId xmlns:a16="http://schemas.microsoft.com/office/drawing/2014/main" id="{D1F87F94-F002-4ACF-B452-A6F68D355BD2}"/>
              </a:ext>
            </a:extLst>
          </p:cNvPr>
          <p:cNvSpPr/>
          <p:nvPr/>
        </p:nvSpPr>
        <p:spPr>
          <a:xfrm>
            <a:off x="2886583" y="491266"/>
            <a:ext cx="351692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 importância da IA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3" name="Imagem 2" descr="Uma imagem com vestuário, pessoa, sapatos, desenho&#10;&#10;Descrição gerada automaticamente">
            <a:extLst>
              <a:ext uri="{FF2B5EF4-FFF2-40B4-BE49-F238E27FC236}">
                <a16:creationId xmlns:a16="http://schemas.microsoft.com/office/drawing/2014/main" id="{89705C74-C352-4BA5-914F-75C91FA8E7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t="15866" r="3585" b="17542"/>
          <a:stretch/>
        </p:blipFill>
        <p:spPr>
          <a:xfrm>
            <a:off x="1697314" y="1635162"/>
            <a:ext cx="8797371" cy="391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251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262</Words>
  <Application>Microsoft Office PowerPoint</Application>
  <PresentationFormat>Ecrã Panorâmico</PresentationFormat>
  <Paragraphs>72</Paragraphs>
  <Slides>17</Slides>
  <Notes>17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13</cp:revision>
  <dcterms:created xsi:type="dcterms:W3CDTF">2024-02-05T09:31:12Z</dcterms:created>
  <dcterms:modified xsi:type="dcterms:W3CDTF">2024-02-08T09:25:45Z</dcterms:modified>
</cp:coreProperties>
</file>